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0" r:id="rId3"/>
    <p:sldId id="257" r:id="rId4"/>
    <p:sldId id="258" r:id="rId5"/>
    <p:sldId id="262" r:id="rId6"/>
    <p:sldId id="263" r:id="rId7"/>
    <p:sldId id="259" r:id="rId8"/>
    <p:sldId id="264" r:id="rId9"/>
    <p:sldId id="261" r:id="rId10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202D0-45B3-42A1-933D-9B861A99BA4F}" type="datetimeFigureOut">
              <a:rPr lang="bg-BG" smtClean="0"/>
              <a:t>2.2.2018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98E0B-CE70-4BFB-B782-06B119AE4E8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8804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98E0B-CE70-4BFB-B782-06B119AE4E82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70387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BC32-FD9A-491C-836D-8FBA28A91F73}" type="datetimeFigureOut">
              <a:rPr lang="bg-BG" smtClean="0"/>
              <a:t>2.2.2018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3E106-A4CE-4794-A686-2BA18EA59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926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BC32-FD9A-491C-836D-8FBA28A91F73}" type="datetimeFigureOut">
              <a:rPr lang="bg-BG" smtClean="0"/>
              <a:t>2.2.2018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3E106-A4CE-4794-A686-2BA18EA59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44257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BC32-FD9A-491C-836D-8FBA28A91F73}" type="datetimeFigureOut">
              <a:rPr lang="bg-BG" smtClean="0"/>
              <a:t>2.2.2018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3E106-A4CE-4794-A686-2BA18EA59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941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BC32-FD9A-491C-836D-8FBA28A91F73}" type="datetimeFigureOut">
              <a:rPr lang="bg-BG" smtClean="0"/>
              <a:t>2.2.2018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3E106-A4CE-4794-A686-2BA18EA59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5695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BC32-FD9A-491C-836D-8FBA28A91F73}" type="datetimeFigureOut">
              <a:rPr lang="bg-BG" smtClean="0"/>
              <a:t>2.2.2018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3E106-A4CE-4794-A686-2BA18EA59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19316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BC32-FD9A-491C-836D-8FBA28A91F73}" type="datetimeFigureOut">
              <a:rPr lang="bg-BG" smtClean="0"/>
              <a:t>2.2.2018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3E106-A4CE-4794-A686-2BA18EA59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1396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BC32-FD9A-491C-836D-8FBA28A91F73}" type="datetimeFigureOut">
              <a:rPr lang="bg-BG" smtClean="0"/>
              <a:t>2.2.2018 г.</a:t>
            </a:fld>
            <a:endParaRPr lang="bg-BG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3E106-A4CE-4794-A686-2BA18EA59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52224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BC32-FD9A-491C-836D-8FBA28A91F73}" type="datetimeFigureOut">
              <a:rPr lang="bg-BG" smtClean="0"/>
              <a:t>2.2.2018 г.</a:t>
            </a:fld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3E106-A4CE-4794-A686-2BA18EA59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1320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BC32-FD9A-491C-836D-8FBA28A91F73}" type="datetimeFigureOut">
              <a:rPr lang="bg-BG" smtClean="0"/>
              <a:t>2.2.2018 г.</a:t>
            </a:fld>
            <a:endParaRPr lang="bg-BG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3E106-A4CE-4794-A686-2BA18EA59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54796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BC32-FD9A-491C-836D-8FBA28A91F73}" type="datetimeFigureOut">
              <a:rPr lang="bg-BG" smtClean="0"/>
              <a:t>2.2.2018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3E106-A4CE-4794-A686-2BA18EA59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31199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BC32-FD9A-491C-836D-8FBA28A91F73}" type="datetimeFigureOut">
              <a:rPr lang="bg-BG" smtClean="0"/>
              <a:t>2.2.2018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3E106-A4CE-4794-A686-2BA18EA59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864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6BC32-FD9A-491C-836D-8FBA28A91F73}" type="datetimeFigureOut">
              <a:rPr lang="bg-BG" smtClean="0"/>
              <a:t>2.2.2018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3E106-A4CE-4794-A686-2BA18EA59B5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6583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85.14.11.186:8080/test/mathplus/assets/img/header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70" y="2397081"/>
            <a:ext cx="8208907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Текстово поле 6"/>
          <p:cNvSpPr txBox="1"/>
          <p:nvPr/>
        </p:nvSpPr>
        <p:spPr>
          <a:xfrm>
            <a:off x="2142702" y="1196752"/>
            <a:ext cx="46170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4400" dirty="0" smtClean="0">
                <a:solidFill>
                  <a:schemeClr val="bg1"/>
                </a:solidFill>
              </a:rPr>
              <a:t>Електронен архив </a:t>
            </a:r>
          </a:p>
          <a:p>
            <a:pPr algn="ctr"/>
            <a:r>
              <a:rPr lang="bg-BG" sz="4400" dirty="0" smtClean="0">
                <a:solidFill>
                  <a:schemeClr val="bg1"/>
                </a:solidFill>
              </a:rPr>
              <a:t>на списание</a:t>
            </a:r>
            <a:endParaRPr lang="bg-BG" sz="4400" dirty="0">
              <a:solidFill>
                <a:schemeClr val="bg1"/>
              </a:solidFill>
            </a:endParaRPr>
          </a:p>
        </p:txBody>
      </p:sp>
      <p:sp>
        <p:nvSpPr>
          <p:cNvPr id="8" name="Текстово поле 7"/>
          <p:cNvSpPr txBox="1"/>
          <p:nvPr/>
        </p:nvSpPr>
        <p:spPr>
          <a:xfrm>
            <a:off x="334555" y="5528561"/>
            <a:ext cx="8424936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bg-BG" sz="1600" dirty="0" smtClean="0">
                <a:solidFill>
                  <a:schemeClr val="bg1"/>
                </a:solidFill>
                <a:latin typeface="Movavi Grotesque"/>
              </a:rPr>
              <a:t>Автори</a:t>
            </a:r>
            <a:r>
              <a:rPr lang="en-US" sz="1600" dirty="0" smtClean="0">
                <a:solidFill>
                  <a:schemeClr val="bg1"/>
                </a:solidFill>
                <a:latin typeface="Movavi Grotesque"/>
              </a:rPr>
              <a:t>:</a:t>
            </a:r>
            <a:r>
              <a:rPr lang="bg-BG" sz="1600" dirty="0" smtClean="0">
                <a:solidFill>
                  <a:schemeClr val="bg1"/>
                </a:solidFill>
                <a:latin typeface="Movavi Grotesque"/>
              </a:rPr>
              <a:t> Иван Стефанов</a:t>
            </a:r>
            <a:r>
              <a:rPr lang="en-US" sz="1600" dirty="0" smtClean="0">
                <a:solidFill>
                  <a:schemeClr val="bg1"/>
                </a:solidFill>
                <a:latin typeface="Movavi Grotesque"/>
              </a:rPr>
              <a:t>,</a:t>
            </a:r>
            <a:r>
              <a:rPr lang="bg-BG" sz="1600" dirty="0" smtClean="0">
                <a:solidFill>
                  <a:schemeClr val="bg1"/>
                </a:solidFill>
                <a:latin typeface="Movavi Grotesque"/>
              </a:rPr>
              <a:t>Николай Нинов</a:t>
            </a:r>
            <a:r>
              <a:rPr lang="en-US" sz="1600" dirty="0" smtClean="0">
                <a:solidFill>
                  <a:schemeClr val="bg1"/>
                </a:solidFill>
                <a:latin typeface="Movavi Grotesque"/>
              </a:rPr>
              <a:t>,</a:t>
            </a:r>
            <a:r>
              <a:rPr lang="bg-BG" sz="1600" dirty="0" smtClean="0">
                <a:solidFill>
                  <a:schemeClr val="bg1"/>
                </a:solidFill>
                <a:latin typeface="Movavi Grotesque"/>
              </a:rPr>
              <a:t>Теодор Христов</a:t>
            </a:r>
          </a:p>
          <a:p>
            <a:pPr algn="ctr">
              <a:lnSpc>
                <a:spcPct val="150000"/>
              </a:lnSpc>
            </a:pPr>
            <a:r>
              <a:rPr lang="bg-BG" sz="1600" dirty="0" smtClean="0">
                <a:solidFill>
                  <a:schemeClr val="bg1"/>
                </a:solidFill>
                <a:latin typeface="Movavi Grotesque"/>
              </a:rPr>
              <a:t>Научен ръководител</a:t>
            </a:r>
            <a:r>
              <a:rPr lang="en-US" sz="1600" dirty="0" smtClean="0">
                <a:solidFill>
                  <a:schemeClr val="bg1"/>
                </a:solidFill>
                <a:latin typeface="Movavi Grotesque"/>
              </a:rPr>
              <a:t>: </a:t>
            </a:r>
            <a:r>
              <a:rPr lang="bg-BG" sz="1600" dirty="0" smtClean="0">
                <a:solidFill>
                  <a:schemeClr val="bg1"/>
                </a:solidFill>
                <a:latin typeface="Movavi Grotesque"/>
              </a:rPr>
              <a:t>Веселин Ненков</a:t>
            </a:r>
            <a:r>
              <a:rPr lang="en-US" sz="1600" dirty="0" smtClean="0">
                <a:solidFill>
                  <a:schemeClr val="bg1"/>
                </a:solidFill>
                <a:latin typeface="Movavi Grotesque"/>
              </a:rPr>
              <a:t> </a:t>
            </a:r>
            <a:endParaRPr lang="bg-BG" sz="1600" dirty="0">
              <a:solidFill>
                <a:schemeClr val="bg1"/>
              </a:solidFill>
              <a:latin typeface="Movavi Grotesque"/>
            </a:endParaRPr>
          </a:p>
        </p:txBody>
      </p:sp>
    </p:spTree>
    <p:extLst>
      <p:ext uri="{BB962C8B-B14F-4D97-AF65-F5344CB8AC3E}">
        <p14:creationId xmlns:p14="http://schemas.microsoft.com/office/powerpoint/2010/main" val="201460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solidFill>
                  <a:schemeClr val="bg1"/>
                </a:solidFill>
              </a:rPr>
              <a:t>Съдържание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4" name="Текстово поле 3"/>
          <p:cNvSpPr txBox="1"/>
          <p:nvPr/>
        </p:nvSpPr>
        <p:spPr>
          <a:xfrm>
            <a:off x="683568" y="2479188"/>
            <a:ext cx="83164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bg-BG" sz="3200" dirty="0" smtClean="0">
                <a:solidFill>
                  <a:schemeClr val="bg1"/>
                </a:solidFill>
              </a:rPr>
              <a:t>Основни цели на проекта</a:t>
            </a:r>
          </a:p>
          <a:p>
            <a:pPr marL="571500" indent="-571500">
              <a:buFont typeface="Arial" pitchFamily="34" charset="0"/>
              <a:buChar char="•"/>
            </a:pPr>
            <a:endParaRPr lang="bg-BG" sz="32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bg-BG" sz="3200" dirty="0" smtClean="0">
                <a:solidFill>
                  <a:schemeClr val="bg1"/>
                </a:solidFill>
              </a:rPr>
              <a:t>Функционалност и използвани технологии</a:t>
            </a:r>
          </a:p>
          <a:p>
            <a:pPr marL="571500" indent="-571500">
              <a:buFont typeface="Arial" pitchFamily="34" charset="0"/>
              <a:buChar char="•"/>
            </a:pPr>
            <a:endParaRPr lang="bg-BG" sz="32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bg-BG" sz="3200" dirty="0" smtClean="0">
                <a:solidFill>
                  <a:schemeClr val="bg1"/>
                </a:solidFill>
              </a:rPr>
              <a:t>Перспективи за бъдещи промени</a:t>
            </a:r>
            <a:endParaRPr lang="bg-BG" sz="3200" dirty="0">
              <a:solidFill>
                <a:schemeClr val="bg1"/>
              </a:solidFill>
            </a:endParaRPr>
          </a:p>
        </p:txBody>
      </p:sp>
      <p:sp>
        <p:nvSpPr>
          <p:cNvPr id="3" name="Правоъгълник 2">
            <a:hlinkClick r:id="rId3" action="ppaction://hlinksldjump"/>
          </p:cNvPr>
          <p:cNvSpPr/>
          <p:nvPr/>
        </p:nvSpPr>
        <p:spPr>
          <a:xfrm>
            <a:off x="683568" y="2479188"/>
            <a:ext cx="5256584" cy="589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Правоъгълник 4">
            <a:hlinkClick r:id="rId4" action="ppaction://hlinksldjump"/>
          </p:cNvPr>
          <p:cNvSpPr/>
          <p:nvPr/>
        </p:nvSpPr>
        <p:spPr>
          <a:xfrm>
            <a:off x="683568" y="3501008"/>
            <a:ext cx="813690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Правоъгълник 5">
            <a:hlinkClick r:id="rId5" action="ppaction://hlinksldjump"/>
          </p:cNvPr>
          <p:cNvSpPr/>
          <p:nvPr/>
        </p:nvSpPr>
        <p:spPr>
          <a:xfrm>
            <a:off x="683568" y="4437112"/>
            <a:ext cx="6624736" cy="596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56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chemeClr val="bg1"/>
                </a:solidFill>
              </a:rPr>
              <a:t>Основни цели на проекта</a:t>
            </a:r>
            <a:br>
              <a:rPr lang="bg-BG" dirty="0">
                <a:solidFill>
                  <a:schemeClr val="bg1"/>
                </a:solidFill>
              </a:rPr>
            </a:br>
            <a:r>
              <a:rPr lang="bg-BG" dirty="0" smtClean="0"/>
              <a:t> 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467544" y="2204864"/>
            <a:ext cx="8229600" cy="3086401"/>
          </a:xfrm>
        </p:spPr>
        <p:txBody>
          <a:bodyPr>
            <a:normAutofit/>
          </a:bodyPr>
          <a:lstStyle/>
          <a:p>
            <a:r>
              <a:rPr lang="bg-BG" dirty="0" smtClean="0">
                <a:solidFill>
                  <a:schemeClr val="bg1"/>
                </a:solidFill>
              </a:rPr>
              <a:t>Достъпност</a:t>
            </a:r>
          </a:p>
          <a:p>
            <a:endParaRPr lang="bg-BG" dirty="0">
              <a:solidFill>
                <a:schemeClr val="bg1"/>
              </a:solidFill>
            </a:endParaRPr>
          </a:p>
          <a:p>
            <a:r>
              <a:rPr lang="bg-BG" dirty="0" smtClean="0">
                <a:solidFill>
                  <a:schemeClr val="bg1"/>
                </a:solidFill>
              </a:rPr>
              <a:t>Осъвременяване</a:t>
            </a:r>
          </a:p>
          <a:p>
            <a:pPr marL="0" indent="0">
              <a:buNone/>
            </a:pPr>
            <a:endParaRPr lang="bg-BG" dirty="0">
              <a:solidFill>
                <a:schemeClr val="bg1"/>
              </a:solidFill>
            </a:endParaRPr>
          </a:p>
          <a:p>
            <a:r>
              <a:rPr lang="bg-BG" dirty="0" smtClean="0">
                <a:solidFill>
                  <a:schemeClr val="bg1"/>
                </a:solidFill>
              </a:rPr>
              <a:t>По-широка аудитория</a:t>
            </a:r>
          </a:p>
          <a:p>
            <a:endParaRPr lang="bg-BG" dirty="0">
              <a:solidFill>
                <a:schemeClr val="bg1"/>
              </a:solidFill>
            </a:endParaRPr>
          </a:p>
          <a:p>
            <a:endParaRPr lang="bg-BG" dirty="0" smtClean="0">
              <a:solidFill>
                <a:schemeClr val="bg1"/>
              </a:solidFill>
            </a:endParaRPr>
          </a:p>
          <a:p>
            <a:endParaRPr lang="bg-BG" dirty="0">
              <a:solidFill>
                <a:schemeClr val="bg1"/>
              </a:solidFill>
            </a:endParaRPr>
          </a:p>
          <a:p>
            <a:endParaRPr lang="bg-BG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bg-BG" dirty="0" smtClean="0">
              <a:solidFill>
                <a:schemeClr val="bg1"/>
              </a:solidFill>
            </a:endParaRPr>
          </a:p>
          <a:p>
            <a:endParaRPr lang="bg-BG" dirty="0">
              <a:solidFill>
                <a:schemeClr val="bg1"/>
              </a:solidFill>
            </a:endParaRPr>
          </a:p>
          <a:p>
            <a:endParaRPr lang="bg-BG" dirty="0" smtClean="0">
              <a:solidFill>
                <a:schemeClr val="bg1"/>
              </a:solidFill>
            </a:endParaRPr>
          </a:p>
          <a:p>
            <a:endParaRPr lang="bg-BG" dirty="0">
              <a:solidFill>
                <a:schemeClr val="bg1"/>
              </a:solidFill>
            </a:endParaRPr>
          </a:p>
          <a:p>
            <a:endParaRPr lang="bg-BG" dirty="0">
              <a:solidFill>
                <a:schemeClr val="bg1"/>
              </a:solidFill>
            </a:endParaRPr>
          </a:p>
          <a:p>
            <a:endParaRPr lang="bg-BG" dirty="0" smtClean="0">
              <a:solidFill>
                <a:schemeClr val="bg1"/>
              </a:solidFill>
            </a:endParaRPr>
          </a:p>
          <a:p>
            <a:endParaRPr lang="bg-BG" dirty="0">
              <a:solidFill>
                <a:schemeClr val="bg1"/>
              </a:solidFill>
            </a:endParaRPr>
          </a:p>
          <a:p>
            <a:endParaRPr lang="bg-BG" dirty="0" smtClean="0">
              <a:solidFill>
                <a:schemeClr val="bg1"/>
              </a:solidFill>
            </a:endParaRPr>
          </a:p>
          <a:p>
            <a:endParaRPr lang="bg-BG" dirty="0" smtClean="0">
              <a:solidFill>
                <a:schemeClr val="bg1"/>
              </a:solidFill>
            </a:endParaRPr>
          </a:p>
          <a:p>
            <a:endParaRPr lang="bg-BG" dirty="0">
              <a:solidFill>
                <a:schemeClr val="bg1"/>
              </a:solidFill>
            </a:endParaRPr>
          </a:p>
          <a:p>
            <a:endParaRPr lang="bg-BG" dirty="0" smtClean="0"/>
          </a:p>
        </p:txBody>
      </p:sp>
      <p:pic>
        <p:nvPicPr>
          <p:cNvPr id="2050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0" y="6236714"/>
            <a:ext cx="2017713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259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indent="-571500"/>
            <a:r>
              <a:rPr lang="bg-BG" dirty="0">
                <a:solidFill>
                  <a:schemeClr val="bg1"/>
                </a:solidFill>
              </a:rPr>
              <a:t>Функционалност и използвани технологии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467544" y="2060848"/>
            <a:ext cx="8229600" cy="2980928"/>
          </a:xfrm>
        </p:spPr>
        <p:txBody>
          <a:bodyPr/>
          <a:lstStyle/>
          <a:p>
            <a:r>
              <a:rPr lang="bg-BG" dirty="0" smtClean="0">
                <a:solidFill>
                  <a:schemeClr val="bg1"/>
                </a:solidFill>
              </a:rPr>
              <a:t>Дизайн</a:t>
            </a:r>
          </a:p>
          <a:p>
            <a:endParaRPr lang="bg-BG" dirty="0">
              <a:solidFill>
                <a:schemeClr val="bg1"/>
              </a:solidFill>
            </a:endParaRPr>
          </a:p>
          <a:p>
            <a:r>
              <a:rPr lang="bg-BG" dirty="0" smtClean="0">
                <a:solidFill>
                  <a:schemeClr val="bg1"/>
                </a:solidFill>
              </a:rPr>
              <a:t>Опции</a:t>
            </a:r>
          </a:p>
          <a:p>
            <a:endParaRPr lang="bg-BG" dirty="0">
              <a:solidFill>
                <a:schemeClr val="bg1"/>
              </a:solidFill>
            </a:endParaRPr>
          </a:p>
          <a:p>
            <a:r>
              <a:rPr lang="bg-BG" dirty="0" smtClean="0">
                <a:solidFill>
                  <a:schemeClr val="bg1"/>
                </a:solidFill>
              </a:rPr>
              <a:t>Направа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5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0" y="6236714"/>
            <a:ext cx="2017713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96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8" y="1328708"/>
            <a:ext cx="9007006" cy="4405242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0" y="6236714"/>
            <a:ext cx="2017713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авоъгълник 3"/>
          <p:cNvSpPr/>
          <p:nvPr/>
        </p:nvSpPr>
        <p:spPr>
          <a:xfrm>
            <a:off x="2125428" y="346950"/>
            <a:ext cx="4903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200" dirty="0" smtClean="0">
                <a:solidFill>
                  <a:schemeClr val="bg1"/>
                </a:solidFill>
              </a:rPr>
              <a:t>Начална страница на сайта</a:t>
            </a:r>
            <a:endParaRPr lang="bg-BG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3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3" y="1370111"/>
            <a:ext cx="8953494" cy="4393660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0" y="6236714"/>
            <a:ext cx="2017713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авоъгълник 5"/>
          <p:cNvSpPr/>
          <p:nvPr/>
        </p:nvSpPr>
        <p:spPr>
          <a:xfrm>
            <a:off x="2749738" y="346950"/>
            <a:ext cx="36445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200" dirty="0" smtClean="0">
                <a:solidFill>
                  <a:schemeClr val="bg1"/>
                </a:solidFill>
              </a:rPr>
              <a:t>Търсачката на сайта</a:t>
            </a:r>
            <a:endParaRPr lang="bg-BG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12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/>
            <a:r>
              <a:rPr lang="bg-BG" dirty="0">
                <a:solidFill>
                  <a:schemeClr val="bg1"/>
                </a:solidFill>
              </a:rPr>
              <a:t>Перспективи за бъдещи промени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467544" y="2420888"/>
            <a:ext cx="8229600" cy="2088232"/>
          </a:xfrm>
        </p:spPr>
        <p:txBody>
          <a:bodyPr/>
          <a:lstStyle/>
          <a:p>
            <a:r>
              <a:rPr lang="bg-BG" dirty="0" smtClean="0">
                <a:solidFill>
                  <a:schemeClr val="bg1"/>
                </a:solidFill>
              </a:rPr>
              <a:t>Разширение</a:t>
            </a:r>
          </a:p>
          <a:p>
            <a:endParaRPr lang="bg-BG" dirty="0">
              <a:solidFill>
                <a:schemeClr val="bg1"/>
              </a:solidFill>
            </a:endParaRPr>
          </a:p>
          <a:p>
            <a:r>
              <a:rPr lang="bg-BG" dirty="0" smtClean="0">
                <a:solidFill>
                  <a:schemeClr val="bg1"/>
                </a:solidFill>
              </a:rPr>
              <a:t>Разпространение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0" y="6236714"/>
            <a:ext cx="2017713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875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лавие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marL="571500" indent="-571500"/>
            <a:r>
              <a:rPr lang="bg-BG" sz="3200" dirty="0" smtClean="0">
                <a:solidFill>
                  <a:schemeClr val="bg1"/>
                </a:solidFill>
              </a:rPr>
              <a:t>Примерен изглед на приложението на</a:t>
            </a:r>
            <a:br>
              <a:rPr lang="bg-BG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Android</a:t>
            </a:r>
            <a:endParaRPr lang="bg-BG" sz="3200" dirty="0">
              <a:solidFill>
                <a:schemeClr val="bg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484784"/>
            <a:ext cx="2624483" cy="515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0" y="6236714"/>
            <a:ext cx="2017713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673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1"/>
          <p:cNvSpPr>
            <a:spLocks noGrp="1"/>
          </p:cNvSpPr>
          <p:nvPr>
            <p:ph type="title"/>
          </p:nvPr>
        </p:nvSpPr>
        <p:spPr>
          <a:xfrm>
            <a:off x="467544" y="1772816"/>
            <a:ext cx="8229600" cy="1143000"/>
          </a:xfrm>
        </p:spPr>
        <p:txBody>
          <a:bodyPr/>
          <a:lstStyle/>
          <a:p>
            <a:pPr marL="571500" indent="-571500"/>
            <a:r>
              <a:rPr lang="bg-BG" dirty="0" smtClean="0">
                <a:solidFill>
                  <a:schemeClr val="bg1"/>
                </a:solidFill>
              </a:rPr>
              <a:t>Благодарим за вниманието!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0" y="6236714"/>
            <a:ext cx="2017713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327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70</Words>
  <Application>Microsoft Office PowerPoint</Application>
  <PresentationFormat>Презентация на цял екран (4:3)</PresentationFormat>
  <Paragraphs>44</Paragraphs>
  <Slides>9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9</vt:i4>
      </vt:variant>
    </vt:vector>
  </HeadingPairs>
  <TitlesOfParts>
    <vt:vector size="10" baseType="lpstr">
      <vt:lpstr>Office тема</vt:lpstr>
      <vt:lpstr>Презентация на PowerPoint</vt:lpstr>
      <vt:lpstr>Съдържание</vt:lpstr>
      <vt:lpstr>Основни цели на проекта  </vt:lpstr>
      <vt:lpstr>Функционалност и използвани технологии</vt:lpstr>
      <vt:lpstr>Презентация на PowerPoint</vt:lpstr>
      <vt:lpstr>Презентация на PowerPoint</vt:lpstr>
      <vt:lpstr>Перспективи за бъдещи промени</vt:lpstr>
      <vt:lpstr>Примерен изглед на приложението на Android</vt:lpstr>
      <vt:lpstr>Благодарим за вниманието!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Електронен архив на списание „Математика +“</dc:title>
  <dc:creator>Computer</dc:creator>
  <cp:lastModifiedBy>Computer</cp:lastModifiedBy>
  <cp:revision>21</cp:revision>
  <dcterms:created xsi:type="dcterms:W3CDTF">2018-01-31T21:50:27Z</dcterms:created>
  <dcterms:modified xsi:type="dcterms:W3CDTF">2018-02-02T21:00:33Z</dcterms:modified>
</cp:coreProperties>
</file>